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handoutMasterIdLst>
    <p:handoutMasterId r:id="rId5"/>
  </p:handoutMasterIdLst>
  <p:sldIdLst>
    <p:sldId id="257" r:id="rId3"/>
    <p:sldId id="258" r:id="rId4"/>
  </p:sldIdLst>
  <p:sldSz cx="9906000" cy="6858000" type="A4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300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75AF1F9-45F5-4FFE-8DB1-526C4CF3DB91}" type="datetimeFigureOut">
              <a:rPr lang="ja-JP" altLang="en-US"/>
              <a:pPr>
                <a:defRPr/>
              </a:pPr>
              <a:t>2014/9/17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3749DE6-A2C5-4D58-A29B-38EDDB8CAF1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6558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BF922-981C-4C13-8D69-2CF52D994A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890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7DCC0-B613-4ECC-B00B-0AC5C446EC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117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34DBC-2EFA-4D8D-8D45-A3CEB95912E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0660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F5CDD-69A3-4942-A6F4-F97552E52C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7501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96D38-104D-4752-90D2-91B77B26F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47793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3828F-7C52-40C9-B47D-056ED773B7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679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67E2F-B876-49C2-8FB9-48761DEA22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2840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B7A61-1C72-4DA4-B843-85E3B04A89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616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4770A-76FB-4F25-99F4-850637A621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5976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30CF8-1236-415C-9E45-A270F274E0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164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79ED6-2F05-4BE7-9D86-63AB18278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0429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902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9C74E360-8A1E-413A-BFAF-197677635CC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902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0BE3822-705F-430F-AC7C-4C5CF5E330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5"/>
          <p:cNvSpPr>
            <a:spLocks noGrp="1"/>
          </p:cNvSpPr>
          <p:nvPr>
            <p:ph type="ctrTitle"/>
          </p:nvPr>
        </p:nvSpPr>
        <p:spPr>
          <a:xfrm>
            <a:off x="742950" y="1916113"/>
            <a:ext cx="8420100" cy="1470025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4099" name="サブタイトル 6"/>
          <p:cNvSpPr>
            <a:spLocks noGrp="1"/>
          </p:cNvSpPr>
          <p:nvPr>
            <p:ph type="subTitle" idx="1"/>
          </p:nvPr>
        </p:nvSpPr>
        <p:spPr>
          <a:xfrm>
            <a:off x="1485900" y="3429000"/>
            <a:ext cx="6934200" cy="1752600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デザインの設定">
  <a:themeElements>
    <a:clrScheme name="1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Calibri</vt:lpstr>
      <vt:lpstr>デザインの設定</vt:lpstr>
      <vt:lpstr>1_デザインの設定</vt:lpstr>
      <vt:lpstr>PowerPoint プレゼンテーション</vt:lpstr>
      <vt:lpstr>PowerPoint プレゼンテーション</vt:lpstr>
    </vt:vector>
  </TitlesOfParts>
  <Company>Hirose Printing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Hirose Printing Company</dc:creator>
  <cp:lastModifiedBy>瀬尾淳</cp:lastModifiedBy>
  <cp:revision>6</cp:revision>
  <dcterms:created xsi:type="dcterms:W3CDTF">2014-01-15T02:21:32Z</dcterms:created>
  <dcterms:modified xsi:type="dcterms:W3CDTF">2014-09-17T10:21:21Z</dcterms:modified>
</cp:coreProperties>
</file>